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5"/>
  </p:normalViewPr>
  <p:slideViewPr>
    <p:cSldViewPr snapToGrid="0" snapToObjects="1">
      <p:cViewPr>
        <p:scale>
          <a:sx n="82" d="100"/>
          <a:sy n="82" d="100"/>
        </p:scale>
        <p:origin x="1696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A5DD0A-07C5-1648-B4CB-1671821E11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6D6C797-B735-024F-BCAB-DA07B1BE6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6A0813-81B2-534D-8E2C-1100B907E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7C1F87-EECF-0540-96F7-8A55C8388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560726-BE84-A24C-811F-EEBD61510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587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ACF161-4E6F-E84B-9025-08996763B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75FCC2-DE6D-1B4A-88E7-03090CEC3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FCA6C9-DFB6-CE44-A217-9D32D04E7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55AF2B-9848-F24A-ACF1-BE45D12EE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7B2973-7F81-C240-A77E-7DB90CD98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2823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C25038F-87E2-D14A-B229-7FC8865F3B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9FCC3F3-EE23-A540-A0B2-057733BAE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F470B3-4E64-8044-9B13-DEF72FBAC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822DF4-10C4-FC41-AE6D-E94E68C42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DBF1D-7D08-1D4C-A800-81BEB23CC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477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F44361-A8D7-0545-876C-98077C2B3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898FBE-25EA-8244-8163-C270CCC7C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6D0136-A7F7-5E40-A889-D925033E6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7CF026-5538-224F-A5AC-AE85D9D4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5EE18B-C475-BB4F-AD5A-80773A7FC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7551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ACDF9C-350E-8B45-8FEB-72516F036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885981-CF91-3344-926E-14DB12A2A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C52FEA-5AAE-0D44-95D0-A5EEE8A33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2DD237-F662-C74C-B4AD-80C9156DC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48D0A2-5DD1-D341-820E-A66BCD6DD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279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2CD69C-36F7-FF4D-BF18-E50BC316B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003A03-6136-7444-8289-5CAB284F61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816D74-B03B-8C49-825C-A16A9DF09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86C148-9F73-E94C-B4E1-4FDAC973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F9310CE-A119-0946-B306-06DFD596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84B700C-D8BF-1E43-9408-E5686A3F2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3495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38A573-8F7A-DD4E-A1A8-D56978D37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A3B523-832F-124A-938A-F10654892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FE6AA79-9911-514A-A17D-46D6113035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85E2F05-FF9E-1745-A52C-7980EC7A8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F6B9DBF-F1C9-9249-B77A-261A5E9B8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28F3CF2-60B9-CD4D-A8CA-289735BB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9087ECC-837B-E94E-BDAB-E02E175B8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E5A073D-2FB1-584C-B9B6-5C62AF55D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068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F2C767-41C1-CA4C-9067-764D8A74C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B543CAF-A823-7C46-A6FF-190C54C2F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6DB5896-A5EE-2741-97B1-358668B14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FC0D249-9161-BB43-B1DB-63A4EA95B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2164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71C99D7-E200-E04F-912C-918839A12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B62F7AF-7FAD-574E-8C60-1342B09AD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D2436AD-2565-C24A-B1D8-819EE1014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4374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2EC5F0-46AC-4248-A8CF-044FB1960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F1DA2F-CA69-4C4A-AB42-CD3B13203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9C16553-7DBE-3045-B6E4-DFCC4DE04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B8E9A1A-56E4-D045-A5FA-C94F6E6B8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B04F030-802A-FD46-9DA2-E31A08BC8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A9F8BD-C694-D040-B350-CAE208A90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302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979D65-B672-914B-BCE2-28B0CF2B5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8E2C908-0041-0F41-849B-522ABB566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2278892-34ED-7E4C-B18A-85830F2B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E6EC7F-ECE2-E24D-92A4-4CFCBE312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F9EEF5F-BD4A-934B-A3A0-7E5223E4F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D3D3676-F18E-3A41-8951-C819D2BC2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569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14025A-D7C0-8542-9A29-9BC8A8D5F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BC43933-D32F-F249-9E41-F97D5FDD9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D263EE-0357-5849-9D61-311B283041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5E0C16-B08A-B546-AA12-59FE55D5D48B}" type="datetimeFigureOut">
              <a:rPr lang="ru-RU" smtClean="0"/>
              <a:t>02.11.2023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E85D98-C07B-5D45-94EF-0F11F66B62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24B455-2457-464B-BB22-4E56EE7CA0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210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A47517-B129-3E48-9709-D1306FEE4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000" cy="735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41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D5DB978-7430-AC4E-AC99-608F6F004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000" cy="735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7996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Macintosh PowerPoint</Application>
  <PresentationFormat>Широкоэкранный</PresentationFormat>
  <Paragraphs>0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1</cp:revision>
  <dcterms:created xsi:type="dcterms:W3CDTF">2023-11-02T20:05:53Z</dcterms:created>
  <dcterms:modified xsi:type="dcterms:W3CDTF">2023-11-02T20:11:11Z</dcterms:modified>
</cp:coreProperties>
</file>

<file path=docProps/thumbnail.jpeg>
</file>